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405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459" r:id="rId56"/>
    <p:sldId id="460" r:id="rId57"/>
    <p:sldId id="461" r:id="rId58"/>
    <p:sldId id="462" r:id="rId59"/>
    <p:sldId id="463" r:id="rId60"/>
    <p:sldId id="464" r:id="rId61"/>
    <p:sldId id="465" r:id="rId62"/>
    <p:sldId id="466" r:id="rId63"/>
    <p:sldId id="467" r:id="rId64"/>
    <p:sldId id="468" r:id="rId65"/>
    <p:sldId id="469" r:id="rId66"/>
    <p:sldId id="470" r:id="rId67"/>
    <p:sldId id="471" r:id="rId68"/>
    <p:sldId id="472" r:id="rId69"/>
    <p:sldId id="473" r:id="rId70"/>
    <p:sldId id="47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6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B2492-3D8D-475A-B220-FB3761F09B36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C9E6B-FC3E-4AA6-8688-9EEF070DC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58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47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697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3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4" y="4289335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78927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17351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49291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4740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9"/>
            <a:ext cx="1080904" cy="1080903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1" y="2506134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56044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6495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63152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10555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8959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361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pPr/>
              <a:t>3/19/2020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616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839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58A7E-288E-4FAB-AE58-B6B3E51AA7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Anti-neoplastic agents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0DA66F-6023-48C6-BE4E-E20BCB9971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Rajpushpa Labh</a:t>
            </a:r>
          </a:p>
          <a:p>
            <a:r>
              <a:rPr lang="en-US" dirty="0"/>
              <a:t>Department of Pharmacology, UCMS Delhi</a:t>
            </a:r>
          </a:p>
        </p:txBody>
      </p:sp>
    </p:spTree>
    <p:extLst>
      <p:ext uri="{BB962C8B-B14F-4D97-AF65-F5344CB8AC3E}">
        <p14:creationId xmlns:p14="http://schemas.microsoft.com/office/powerpoint/2010/main" xmlns="" val="137757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34950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34950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7201"/>
            <a:ext cx="12192000" cy="732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1548CD-0141-481F-828C-720E0C50A609}"/>
              </a:ext>
            </a:extLst>
          </p:cNvPr>
          <p:cNvSpPr txBox="1"/>
          <p:nvPr/>
        </p:nvSpPr>
        <p:spPr>
          <a:xfrm>
            <a:off x="577049" y="4172505"/>
            <a:ext cx="8913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Drug of choice for CML and GIST( Gastro-intestinal Stromal </a:t>
            </a:r>
            <a:r>
              <a:rPr lang="en-US" dirty="0" err="1"/>
              <a:t>Tumours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68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56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60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383999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60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4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60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248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40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4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60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32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28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536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56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53601"/>
            <a:ext cx="12192000" cy="7174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11201"/>
            <a:ext cx="12192000" cy="71167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40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20801"/>
            <a:ext cx="12192000" cy="71071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30401"/>
            <a:ext cx="12192000" cy="7097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4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4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89600" y="-234950"/>
            <a:ext cx="130048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01601"/>
            <a:ext cx="12192000" cy="71263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32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40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2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4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152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40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152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32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248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15199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82400" y="-469899"/>
            <a:ext cx="123744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688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34950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1961600" cy="718942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72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4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400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73279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</Words>
  <Application>Microsoft Office PowerPoint</Application>
  <PresentationFormat>Custom</PresentationFormat>
  <Paragraphs>73</Paragraphs>
  <Slides>70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Wood Type</vt:lpstr>
      <vt:lpstr>Anti-neoplastic agents 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Anti-neoplastic agents ii</dc:title>
  <dc:creator>Rajpushpa Labh</dc:creator>
  <cp:lastModifiedBy>seemajain</cp:lastModifiedBy>
  <cp:revision>2</cp:revision>
  <dcterms:created xsi:type="dcterms:W3CDTF">2020-03-18T04:21:30Z</dcterms:created>
  <dcterms:modified xsi:type="dcterms:W3CDTF">2020-03-19T04:02:10Z</dcterms:modified>
</cp:coreProperties>
</file>